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presProps" Target="presProps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Relationship Id="rId10" Type="http://schemas.openxmlformats.org/officeDocument/2006/relationships/image" Target="../media/image385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394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Relationship Id="rId8" Type="http://schemas.openxmlformats.org/officeDocument/2006/relationships/image" Target="../media/image410.png"/><Relationship Id="rId9" Type="http://schemas.openxmlformats.org/officeDocument/2006/relationships/image" Target="../media/image411.png"/><Relationship Id="rId10" Type="http://schemas.openxmlformats.org/officeDocument/2006/relationships/image" Target="../media/image412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Relationship Id="rId9" Type="http://schemas.openxmlformats.org/officeDocument/2006/relationships/image" Target="../media/image429.png"/><Relationship Id="rId10" Type="http://schemas.openxmlformats.org/officeDocument/2006/relationships/image" Target="../media/image430.png"/><Relationship Id="rId11" Type="http://schemas.openxmlformats.org/officeDocument/2006/relationships/image" Target="../media/image431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438.png"/><Relationship Id="rId9" Type="http://schemas.openxmlformats.org/officeDocument/2006/relationships/image" Target="../media/image439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238" y="6299085"/>
            <a:ext cx="10808231" cy="53829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6257" y="2856276"/>
            <a:ext cx="10527004" cy="23059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39105" y="4221438"/>
            <a:ext cx="6086133" cy="2769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5588" y="6434497"/>
            <a:ext cx="693261" cy="493714"/>
            <a:chOff x="1865588" y="6434497"/>
            <a:chExt cx="69326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5588" y="6434497"/>
              <a:ext cx="69326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277" y="2098660"/>
            <a:ext cx="6171429" cy="1314286"/>
            <a:chOff x="284277" y="2098660"/>
            <a:chExt cx="6171429" cy="131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277" y="2098660"/>
              <a:ext cx="6171429" cy="1314286"/>
              <a:chOff x="284277" y="2098660"/>
              <a:chExt cx="6171429" cy="13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4277" y="2098660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685" y="2229793"/>
              <a:ext cx="5783191" cy="1632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691129"/>
            <a:ext cx="6171429" cy="4109614"/>
            <a:chOff x="9142857" y="4691129"/>
            <a:chExt cx="6171429" cy="4109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691129"/>
              <a:ext cx="6171429" cy="41096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685" y="5597723"/>
            <a:ext cx="7998325" cy="19245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669" y="4485183"/>
            <a:ext cx="5489162" cy="1716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691129"/>
            <a:ext cx="6171429" cy="4109614"/>
            <a:chOff x="9142857" y="4691129"/>
            <a:chExt cx="6171429" cy="4109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691129"/>
              <a:ext cx="6171429" cy="41096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562" y="5597723"/>
            <a:ext cx="8038811" cy="23747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5460" y="4485183"/>
            <a:ext cx="3785962" cy="1716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722687"/>
            <a:ext cx="6171429" cy="4078056"/>
            <a:chOff x="9142857" y="4722687"/>
            <a:chExt cx="6171429" cy="40780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722687"/>
              <a:ext cx="6171429" cy="40780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0057" y="5597723"/>
            <a:ext cx="7538554" cy="14744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831" y="4512345"/>
            <a:ext cx="5174714" cy="16448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691129"/>
            <a:ext cx="6171429" cy="4109614"/>
            <a:chOff x="9142857" y="4691129"/>
            <a:chExt cx="6171429" cy="4109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691129"/>
              <a:ext cx="6171429" cy="41096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181" y="5597723"/>
            <a:ext cx="8339716" cy="28249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888" y="4485183"/>
            <a:ext cx="5179009" cy="17162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691129"/>
            <a:ext cx="6171429" cy="4109614"/>
            <a:chOff x="9142857" y="4691129"/>
            <a:chExt cx="6171429" cy="4109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691129"/>
              <a:ext cx="6171429" cy="41096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181" y="5597723"/>
            <a:ext cx="8337468" cy="28249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669" y="4485183"/>
            <a:ext cx="3975219" cy="17162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691129"/>
            <a:ext cx="6171429" cy="4109614"/>
            <a:chOff x="9142857" y="4691129"/>
            <a:chExt cx="6171429" cy="4109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691129"/>
              <a:ext cx="6171429" cy="41096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181" y="5597723"/>
            <a:ext cx="8148411" cy="31874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888" y="4485183"/>
            <a:ext cx="5796952" cy="17162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691129"/>
            <a:ext cx="6171429" cy="4109614"/>
            <a:chOff x="9142857" y="4691129"/>
            <a:chExt cx="6171429" cy="4109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691129"/>
              <a:ext cx="6171429" cy="41096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2314" y="5597723"/>
            <a:ext cx="8246649" cy="28249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669" y="4485183"/>
            <a:ext cx="5380095" cy="17162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691129"/>
            <a:ext cx="6171429" cy="4109614"/>
            <a:chOff x="9142857" y="4691129"/>
            <a:chExt cx="6171429" cy="4109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691129"/>
              <a:ext cx="6171429" cy="41096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4125" y="5616459"/>
            <a:ext cx="8266211" cy="32751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917" y="4485183"/>
            <a:ext cx="4456943" cy="17162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691129"/>
            <a:ext cx="6171429" cy="4109614"/>
            <a:chOff x="9142857" y="4691129"/>
            <a:chExt cx="6171429" cy="4109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691129"/>
              <a:ext cx="6171429" cy="41096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562" y="5597723"/>
            <a:ext cx="8327316" cy="32751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5183" y="4485183"/>
            <a:ext cx="5335914" cy="17162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628" y="4380533"/>
            <a:ext cx="1003983" cy="940849"/>
            <a:chOff x="768628" y="4380533"/>
            <a:chExt cx="1003983" cy="940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628" y="4380533"/>
              <a:ext cx="1003983" cy="940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628" y="7056068"/>
            <a:ext cx="1003983" cy="940849"/>
            <a:chOff x="768628" y="7056068"/>
            <a:chExt cx="1003983" cy="9408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628" y="7056068"/>
              <a:ext cx="1003983" cy="940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1400" y="4380533"/>
            <a:ext cx="14126865" cy="4572863"/>
            <a:chOff x="1981400" y="4380533"/>
            <a:chExt cx="14126865" cy="45728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8241" y="4164174"/>
              <a:ext cx="8645248" cy="17162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913" y="5221113"/>
              <a:ext cx="14150547" cy="147441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013477" y="7000340"/>
              <a:ext cx="14094788" cy="1953056"/>
              <a:chOff x="2013477" y="7000340"/>
              <a:chExt cx="14094788" cy="195305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00318" y="6783981"/>
                <a:ext cx="9274581" cy="171628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07866" y="7840923"/>
                <a:ext cx="12084442" cy="14744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0039" y="462696"/>
            <a:ext cx="20160055" cy="46477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0629" y="3709222"/>
            <a:ext cx="4020484" cy="23858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3809" y="4907019"/>
            <a:ext cx="1052324" cy="45768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96201" y="5229192"/>
            <a:ext cx="2998718" cy="3908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628" y="4380533"/>
            <a:ext cx="1003983" cy="940849"/>
            <a:chOff x="768628" y="4380533"/>
            <a:chExt cx="1003983" cy="940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628" y="4380533"/>
              <a:ext cx="1003983" cy="940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628" y="7056068"/>
            <a:ext cx="1003983" cy="940849"/>
            <a:chOff x="768628" y="7056068"/>
            <a:chExt cx="1003983" cy="9408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628" y="7056068"/>
              <a:ext cx="1003983" cy="940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1400" y="4380533"/>
            <a:ext cx="14215539" cy="4572863"/>
            <a:chOff x="1981400" y="4380533"/>
            <a:chExt cx="14215539" cy="45728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8241" y="4164174"/>
              <a:ext cx="14960409" cy="17162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1418" y="5221116"/>
              <a:ext cx="14375642" cy="147441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013476" y="7000343"/>
              <a:ext cx="14094789" cy="1953053"/>
              <a:chOff x="2013476" y="7000343"/>
              <a:chExt cx="14094789" cy="195305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00317" y="6783983"/>
                <a:ext cx="6832914" cy="171628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13494" y="7840923"/>
                <a:ext cx="14400756" cy="14744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628" y="4380533"/>
            <a:ext cx="1003983" cy="940849"/>
            <a:chOff x="768628" y="4380533"/>
            <a:chExt cx="1003983" cy="940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628" y="4380533"/>
              <a:ext cx="1003983" cy="940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628" y="7056068"/>
            <a:ext cx="1003983" cy="940849"/>
            <a:chOff x="768628" y="7056068"/>
            <a:chExt cx="1003983" cy="9408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628" y="7056068"/>
              <a:ext cx="1003983" cy="94084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68241" y="4164174"/>
            <a:ext cx="7731514" cy="17162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4789" y="5221113"/>
            <a:ext cx="14519261" cy="1924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13476" y="7012867"/>
            <a:ext cx="14094789" cy="2394156"/>
            <a:chOff x="2013476" y="7012867"/>
            <a:chExt cx="14094789" cy="23941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0317" y="6796507"/>
              <a:ext cx="11600743" cy="17162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7989" y="7853447"/>
              <a:ext cx="14369299" cy="19245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28042" y="1710678"/>
            <a:ext cx="7747817" cy="71785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4356" y="3993747"/>
            <a:ext cx="7915623" cy="23238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940" y="-56762"/>
            <a:ext cx="4252546" cy="39952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3566" y="1176461"/>
            <a:ext cx="6499262" cy="2307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842543"/>
            <a:ext cx="6426929" cy="2818235"/>
            <a:chOff x="9142857" y="4842543"/>
            <a:chExt cx="6426929" cy="28182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842543"/>
              <a:ext cx="6426929" cy="28182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9623" y="4741269"/>
            <a:ext cx="7464769" cy="26313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41987" y="8640341"/>
            <a:ext cx="8372784" cy="978944"/>
            <a:chOff x="4741987" y="8640341"/>
            <a:chExt cx="8372784" cy="97894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41987" y="8678437"/>
              <a:ext cx="1003983" cy="940849"/>
              <a:chOff x="4741987" y="8678437"/>
              <a:chExt cx="1003983" cy="9408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41987" y="8678437"/>
                <a:ext cx="1003983" cy="94084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5553" y="8425544"/>
              <a:ext cx="8099190" cy="1708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940" y="-56762"/>
            <a:ext cx="4252546" cy="39952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3566" y="1176461"/>
            <a:ext cx="6499262" cy="2307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6887" y="4881952"/>
            <a:ext cx="6904762" cy="3525935"/>
            <a:chOff x="9156887" y="4881952"/>
            <a:chExt cx="6904762" cy="352593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156887" y="4881952"/>
              <a:ext cx="6899138" cy="2103513"/>
              <a:chOff x="9156887" y="4881952"/>
              <a:chExt cx="6899138" cy="21035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56887" y="4881952"/>
                <a:ext cx="6899138" cy="2103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156887" y="7274554"/>
              <a:ext cx="6171429" cy="1131216"/>
              <a:chOff x="9156887" y="7274554"/>
              <a:chExt cx="6171429" cy="113121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56887" y="7274554"/>
                <a:ext cx="6171429" cy="113121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8718" y="4760050"/>
            <a:ext cx="7307340" cy="36027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2166" y="8775680"/>
            <a:ext cx="15880174" cy="978940"/>
            <a:chOff x="772166" y="8775680"/>
            <a:chExt cx="15880174" cy="97894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72166" y="8813771"/>
              <a:ext cx="1003983" cy="940849"/>
              <a:chOff x="772166" y="8813771"/>
              <a:chExt cx="1003983" cy="94084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2166" y="8813771"/>
                <a:ext cx="1003983" cy="94084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5733" y="8559320"/>
              <a:ext cx="15031619" cy="1716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1410" y="1710669"/>
            <a:ext cx="7733846" cy="71786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7442" y="3993747"/>
            <a:ext cx="8247442" cy="232387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3234" y="4520472"/>
            <a:ext cx="13176408" cy="17916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4991" y="6028368"/>
            <a:ext cx="7191769" cy="3536674"/>
            <a:chOff x="8534991" y="6028368"/>
            <a:chExt cx="7191769" cy="35366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4991" y="6028368"/>
              <a:ext cx="7191769" cy="3536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6028368"/>
            <a:ext cx="7019103" cy="3536674"/>
            <a:chOff x="1270620" y="6028368"/>
            <a:chExt cx="7019103" cy="35366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620" y="6028368"/>
              <a:ext cx="7019103" cy="35366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050" y="3057317"/>
            <a:ext cx="15217114" cy="17162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6790" y="4301738"/>
            <a:ext cx="7886294" cy="848525"/>
            <a:chOff x="1356790" y="4301738"/>
            <a:chExt cx="7886294" cy="8485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6790" y="4301738"/>
              <a:ext cx="7886294" cy="8485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5142857"/>
            <a:ext cx="6078392" cy="5074888"/>
            <a:chOff x="1270620" y="5142857"/>
            <a:chExt cx="6078392" cy="5074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620" y="5142857"/>
              <a:ext cx="6078392" cy="50748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698" y="3079212"/>
            <a:ext cx="8744248" cy="1716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4274" y="6314237"/>
            <a:ext cx="9377060" cy="19291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3774" y="4401111"/>
            <a:ext cx="13526896" cy="4266667"/>
            <a:chOff x="1803774" y="4401111"/>
            <a:chExt cx="13526896" cy="42666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03774" y="4401111"/>
              <a:ext cx="6171429" cy="4261219"/>
              <a:chOff x="1803774" y="4401111"/>
              <a:chExt cx="6171429" cy="426121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3774" y="4401111"/>
                <a:ext cx="6171429" cy="42612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59241" y="4401111"/>
              <a:ext cx="6171429" cy="4261219"/>
              <a:chOff x="9159241" y="4401111"/>
              <a:chExt cx="6171429" cy="42612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59241" y="4401111"/>
                <a:ext cx="6171429" cy="4261219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2421" y="2847269"/>
            <a:ext cx="3932333" cy="1716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8774" y="2847269"/>
            <a:ext cx="3645990" cy="17162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68345" y="8700860"/>
            <a:ext cx="11507438" cy="17173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7279" y="2577707"/>
            <a:ext cx="2388085" cy="20122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5479" y="4628545"/>
            <a:ext cx="14323419" cy="29888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1506" y="1508862"/>
            <a:ext cx="7712657" cy="7143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0063" y="3732794"/>
            <a:ext cx="9381928" cy="25798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5142857"/>
            <a:ext cx="8092789" cy="4431078"/>
            <a:chOff x="1270620" y="5142857"/>
            <a:chExt cx="8092789" cy="44310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620" y="5142857"/>
              <a:ext cx="8092789" cy="44310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774" y="3462421"/>
            <a:ext cx="13356190" cy="1716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36527" y="6580390"/>
            <a:ext cx="7314737" cy="14744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1649" y="4808042"/>
            <a:ext cx="3771988" cy="2116049"/>
            <a:chOff x="1141649" y="4808042"/>
            <a:chExt cx="3771988" cy="211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649" y="4808042"/>
              <a:ext cx="3771988" cy="211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13637" y="4808042"/>
            <a:ext cx="10169512" cy="4989793"/>
            <a:chOff x="4913637" y="4808042"/>
            <a:chExt cx="10169512" cy="49897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3637" y="4808042"/>
              <a:ext cx="10169512" cy="49897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71568" y="9437512"/>
            <a:ext cx="1439314" cy="4650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308" y="2847268"/>
            <a:ext cx="3864762" cy="1716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72325" y="3598513"/>
            <a:ext cx="6899509" cy="10242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3319" y="4118213"/>
            <a:ext cx="4340247" cy="3516128"/>
            <a:chOff x="1483319" y="4118213"/>
            <a:chExt cx="4340247" cy="35161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319" y="4118213"/>
              <a:ext cx="4340247" cy="3516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6674" y="4118213"/>
            <a:ext cx="10010660" cy="4884215"/>
            <a:chOff x="5606674" y="4118213"/>
            <a:chExt cx="10010660" cy="4884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6674" y="4118213"/>
              <a:ext cx="10010660" cy="48842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01" y="9056361"/>
            <a:ext cx="2986356" cy="5447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6203" y="2753166"/>
            <a:ext cx="7518390" cy="1716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141" y="4538681"/>
            <a:ext cx="7363415" cy="5259155"/>
            <a:chOff x="889141" y="4538681"/>
            <a:chExt cx="7363415" cy="52591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41" y="4538681"/>
              <a:ext cx="7363415" cy="52591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2556" y="4538681"/>
            <a:ext cx="7364748" cy="5259155"/>
            <a:chOff x="8252556" y="4538681"/>
            <a:chExt cx="7364748" cy="52591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2556" y="4538681"/>
              <a:ext cx="7364748" cy="52591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2485" y="3221751"/>
            <a:ext cx="10440404" cy="10242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4843436"/>
            <a:ext cx="4852130" cy="2559125"/>
            <a:chOff x="1270620" y="4843436"/>
            <a:chExt cx="4852130" cy="25591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620" y="4843436"/>
              <a:ext cx="4852130" cy="2559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22750" y="3686455"/>
            <a:ext cx="9494554" cy="6111381"/>
            <a:chOff x="6122750" y="3686455"/>
            <a:chExt cx="9494554" cy="611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2750" y="3686455"/>
              <a:ext cx="9494554" cy="61113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4937" y="2582059"/>
            <a:ext cx="6360686" cy="1716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6182" y="6062473"/>
            <a:ext cx="6171429" cy="1798284"/>
            <a:chOff x="1686182" y="6062473"/>
            <a:chExt cx="6171429" cy="17982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182" y="6062473"/>
              <a:ext cx="6171429" cy="1798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30201" y="3466067"/>
            <a:ext cx="6878286" cy="5827166"/>
            <a:chOff x="8430201" y="3466067"/>
            <a:chExt cx="6878286" cy="58271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201" y="3466067"/>
              <a:ext cx="6878286" cy="58271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272" y="4507310"/>
            <a:ext cx="6144751" cy="15245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937" y="2582059"/>
            <a:ext cx="6360686" cy="1716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8936" y="8052256"/>
            <a:ext cx="7041743" cy="20099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3367" y="3262487"/>
            <a:ext cx="12990854" cy="3479219"/>
            <a:chOff x="1793367" y="3262487"/>
            <a:chExt cx="12990854" cy="34792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93367" y="3322909"/>
              <a:ext cx="941054" cy="767193"/>
              <a:chOff x="1793367" y="3322909"/>
              <a:chExt cx="941054" cy="76719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3367" y="3322909"/>
                <a:ext cx="941054" cy="76719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3209" y="4285875"/>
              <a:ext cx="13370290" cy="237478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9687" y="3046128"/>
              <a:ext cx="10601171" cy="1716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03774" y="6741705"/>
            <a:ext cx="12990856" cy="2576965"/>
            <a:chOff x="1803774" y="6741705"/>
            <a:chExt cx="12990856" cy="257696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03774" y="6802128"/>
              <a:ext cx="941054" cy="767193"/>
              <a:chOff x="1803774" y="6802128"/>
              <a:chExt cx="941054" cy="7671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03774" y="6802128"/>
                <a:ext cx="941054" cy="76719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1742" y="7765094"/>
              <a:ext cx="13273109" cy="192459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0098" y="6525345"/>
              <a:ext cx="8797781" cy="1716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3367" y="3262486"/>
            <a:ext cx="12990854" cy="2576965"/>
            <a:chOff x="1793367" y="3262486"/>
            <a:chExt cx="12990854" cy="25769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93367" y="3322909"/>
              <a:ext cx="941054" cy="767193"/>
              <a:chOff x="1793367" y="3322909"/>
              <a:chExt cx="941054" cy="76719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3367" y="3322909"/>
                <a:ext cx="941054" cy="76719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713" y="4285875"/>
              <a:ext cx="13469366" cy="192459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6983" y="3046126"/>
              <a:ext cx="9667362" cy="1716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03774" y="6741705"/>
            <a:ext cx="12990856" cy="3038118"/>
            <a:chOff x="1803774" y="6741705"/>
            <a:chExt cx="12990856" cy="30381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03774" y="6802128"/>
              <a:ext cx="941054" cy="767193"/>
              <a:chOff x="1803774" y="6802128"/>
              <a:chExt cx="941054" cy="7671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03774" y="6802128"/>
                <a:ext cx="941054" cy="76719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2123" y="7765094"/>
              <a:ext cx="13398833" cy="237478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0098" y="6525345"/>
              <a:ext cx="8486905" cy="1716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3367" y="3262486"/>
            <a:ext cx="12990854" cy="3038118"/>
            <a:chOff x="1793367" y="3262486"/>
            <a:chExt cx="12990854" cy="30381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93367" y="3322909"/>
              <a:ext cx="941054" cy="767193"/>
              <a:chOff x="1793367" y="3322909"/>
              <a:chExt cx="941054" cy="76719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3367" y="3322909"/>
                <a:ext cx="941054" cy="76719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1713" y="4285875"/>
              <a:ext cx="13387861" cy="237478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4469" y="3046126"/>
              <a:ext cx="8082000" cy="1716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4642" y="2662625"/>
            <a:ext cx="12448406" cy="6399531"/>
            <a:chOff x="2594642" y="2662625"/>
            <a:chExt cx="12448406" cy="63995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4642" y="2662625"/>
              <a:ext cx="12448406" cy="63995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3073" y="9256156"/>
            <a:ext cx="13151876" cy="1103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1905" y="4612311"/>
            <a:ext cx="6171429" cy="4188431"/>
            <a:chOff x="9161905" y="4612311"/>
            <a:chExt cx="6171429" cy="41884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1905" y="4612311"/>
              <a:ext cx="6171429" cy="41884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685" y="5598752"/>
            <a:ext cx="8139507" cy="28240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669" y="4486745"/>
            <a:ext cx="6363990" cy="170849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4213086"/>
            <a:ext cx="6528879" cy="4578894"/>
            <a:chOff x="1270620" y="4213086"/>
            <a:chExt cx="6528879" cy="4578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620" y="4213086"/>
              <a:ext cx="6528879" cy="45788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61654" y="4213086"/>
            <a:ext cx="6758788" cy="4578894"/>
            <a:chOff x="8661654" y="4213086"/>
            <a:chExt cx="6758788" cy="45788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1654" y="4213086"/>
              <a:ext cx="6758788" cy="45788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2421" y="2847269"/>
            <a:ext cx="3932333" cy="1716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8774" y="2847269"/>
            <a:ext cx="3645990" cy="1716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3816875"/>
            <a:ext cx="14346684" cy="6221562"/>
            <a:chOff x="1270620" y="3816875"/>
            <a:chExt cx="14346684" cy="6221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620" y="3816875"/>
              <a:ext cx="14346684" cy="6221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44862" y="5498529"/>
            <a:ext cx="3120421" cy="3365966"/>
            <a:chOff x="9944862" y="5498529"/>
            <a:chExt cx="3120421" cy="33659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4862" y="5498529"/>
              <a:ext cx="3120421" cy="33659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1422" y="2739641"/>
            <a:ext cx="5454628" cy="16448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4264814"/>
            <a:ext cx="9536398" cy="2381802"/>
            <a:chOff x="1270620" y="4264814"/>
            <a:chExt cx="9536398" cy="23818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620" y="4264814"/>
              <a:ext cx="9536398" cy="23818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3412" y="2712479"/>
            <a:ext cx="7174000" cy="1716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5403" y="7957002"/>
            <a:ext cx="15014000" cy="1716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3912" y="4414079"/>
            <a:ext cx="6171429" cy="4006472"/>
            <a:chOff x="1613912" y="4414079"/>
            <a:chExt cx="6171429" cy="40064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3912" y="4414079"/>
              <a:ext cx="6171429" cy="40064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5343" y="4414079"/>
            <a:ext cx="6171429" cy="4006472"/>
            <a:chOff x="8955343" y="4414079"/>
            <a:chExt cx="6171429" cy="40064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5343" y="4414079"/>
              <a:ext cx="6171429" cy="40064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2421" y="2847269"/>
            <a:ext cx="3932333" cy="1716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8774" y="2847269"/>
            <a:ext cx="3645990" cy="1716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4678" y="8653338"/>
            <a:ext cx="16101800" cy="1716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2934810"/>
            <a:ext cx="13748008" cy="7103627"/>
            <a:chOff x="1270620" y="2934810"/>
            <a:chExt cx="13748008" cy="7103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620" y="2934810"/>
              <a:ext cx="13748008" cy="71036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83960" y="3775445"/>
            <a:ext cx="3120421" cy="3365966"/>
            <a:chOff x="9583960" y="3775445"/>
            <a:chExt cx="3120421" cy="33659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3960" y="3775445"/>
              <a:ext cx="3120421" cy="33659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3124938"/>
            <a:ext cx="14346684" cy="6672898"/>
            <a:chOff x="1270620" y="3124938"/>
            <a:chExt cx="14346684" cy="6672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620" y="3124938"/>
              <a:ext cx="14346684" cy="6672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44862" y="4831862"/>
            <a:ext cx="3120421" cy="3365966"/>
            <a:chOff x="9944862" y="4831862"/>
            <a:chExt cx="3120421" cy="33659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4862" y="4831862"/>
              <a:ext cx="3120421" cy="33659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3093179"/>
            <a:ext cx="14346684" cy="6704656"/>
            <a:chOff x="1270620" y="3093179"/>
            <a:chExt cx="14346684" cy="67046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620" y="3093179"/>
              <a:ext cx="14346684" cy="67046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24311" y="5022338"/>
            <a:ext cx="3340972" cy="3365966"/>
            <a:chOff x="9724311" y="5022338"/>
            <a:chExt cx="3340972" cy="33659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4311" y="5022338"/>
              <a:ext cx="3340972" cy="33659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8340" y="4075078"/>
            <a:ext cx="7269244" cy="2207855"/>
            <a:chOff x="1078340" y="4075078"/>
            <a:chExt cx="7269244" cy="2207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340" y="4075078"/>
              <a:ext cx="7269244" cy="2207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7584" y="4075078"/>
            <a:ext cx="7269720" cy="5782908"/>
            <a:chOff x="8347584" y="4075078"/>
            <a:chExt cx="7269720" cy="57829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7584" y="4075078"/>
              <a:ext cx="7269720" cy="57829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831" y="2712479"/>
            <a:ext cx="12305095" cy="1716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76" y="7509044"/>
            <a:ext cx="8778785" cy="13859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342" y="4269375"/>
            <a:ext cx="6171429" cy="4001301"/>
            <a:chOff x="1449342" y="4269375"/>
            <a:chExt cx="6171429" cy="40013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342" y="4269375"/>
              <a:ext cx="6171429" cy="4001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5343" y="4269375"/>
            <a:ext cx="6171429" cy="4001301"/>
            <a:chOff x="8955343" y="4269375"/>
            <a:chExt cx="6171429" cy="40013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5343" y="4269375"/>
              <a:ext cx="6171429" cy="40013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2759" y="-34483"/>
            <a:ext cx="5311022" cy="3995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2421" y="2847269"/>
            <a:ext cx="3932333" cy="1716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8774" y="2847269"/>
            <a:ext cx="3645990" cy="1716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7996" y="8693440"/>
            <a:ext cx="16240267" cy="1716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899" y="1177327"/>
            <a:ext cx="7856253" cy="230596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70936" y="1721855"/>
            <a:ext cx="7762333" cy="71553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8270" y="4002013"/>
            <a:ext cx="9510919" cy="23002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612311"/>
            <a:ext cx="6171429" cy="4188431"/>
            <a:chOff x="9142857" y="4612311"/>
            <a:chExt cx="6171429" cy="41884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612311"/>
              <a:ext cx="6171429" cy="41884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685" y="5598752"/>
            <a:ext cx="8161374" cy="23739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888" y="4369488"/>
            <a:ext cx="4657504" cy="18890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61113" y="3832714"/>
            <a:ext cx="12448436" cy="493714"/>
            <a:chOff x="-4861113" y="3832714"/>
            <a:chExt cx="12448436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861113" y="3832714"/>
              <a:ext cx="12448436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22952" y="311714"/>
            <a:ext cx="21381172" cy="493714"/>
            <a:chOff x="-2822952" y="311714"/>
            <a:chExt cx="21381172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822952" y="311714"/>
              <a:ext cx="21381172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123" y="9502954"/>
            <a:ext cx="18569343" cy="493714"/>
            <a:chOff x="-11123" y="9502954"/>
            <a:chExt cx="18569343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1123" y="9502954"/>
              <a:ext cx="18569343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29995" y="5018628"/>
            <a:ext cx="10878554" cy="493714"/>
            <a:chOff x="10929995" y="5018628"/>
            <a:chExt cx="1087855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929995" y="5018628"/>
              <a:ext cx="1087855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54082" y="3775805"/>
            <a:ext cx="12002809" cy="2271635"/>
            <a:chOff x="2154082" y="3775805"/>
            <a:chExt cx="12002809" cy="2271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4082" y="3775805"/>
              <a:ext cx="12002809" cy="22716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26336" y="-313480"/>
            <a:ext cx="5323404" cy="39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395" y="578290"/>
            <a:ext cx="6388181" cy="18030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21786" y="2206890"/>
            <a:ext cx="3419038" cy="17162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5322" y="6713286"/>
            <a:ext cx="15345228" cy="24730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61113" y="3832714"/>
            <a:ext cx="12448436" cy="493714"/>
            <a:chOff x="-4861113" y="3832714"/>
            <a:chExt cx="12448436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861113" y="3832714"/>
              <a:ext cx="12448436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22952" y="311714"/>
            <a:ext cx="21381172" cy="493714"/>
            <a:chOff x="-2822952" y="311714"/>
            <a:chExt cx="21381172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822952" y="311714"/>
              <a:ext cx="21381172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123" y="9502954"/>
            <a:ext cx="18569343" cy="493714"/>
            <a:chOff x="-11123" y="9502954"/>
            <a:chExt cx="18569343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1123" y="9502954"/>
              <a:ext cx="18569343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29995" y="5018628"/>
            <a:ext cx="10878554" cy="493714"/>
            <a:chOff x="10929995" y="5018628"/>
            <a:chExt cx="1087855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929995" y="5018628"/>
              <a:ext cx="10878554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6336" y="-313480"/>
            <a:ext cx="5323404" cy="39958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1395" y="578290"/>
            <a:ext cx="6388181" cy="18030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1783" y="2032212"/>
            <a:ext cx="4043952" cy="20054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24981" y="6791143"/>
            <a:ext cx="17389124" cy="19659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92193" y="3889094"/>
            <a:ext cx="12766703" cy="2085843"/>
            <a:chOff x="2192193" y="3889094"/>
            <a:chExt cx="12766703" cy="20858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92193" y="3889094"/>
              <a:ext cx="12766703" cy="2085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61113" y="3832714"/>
            <a:ext cx="12448436" cy="493714"/>
            <a:chOff x="-4861113" y="3832714"/>
            <a:chExt cx="12448436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861113" y="3832714"/>
              <a:ext cx="12448436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22952" y="311714"/>
            <a:ext cx="21381172" cy="493714"/>
            <a:chOff x="-2822952" y="311714"/>
            <a:chExt cx="21381172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822952" y="311714"/>
              <a:ext cx="21381172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123" y="9502954"/>
            <a:ext cx="18569343" cy="493714"/>
            <a:chOff x="-11123" y="9502954"/>
            <a:chExt cx="18569343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1123" y="9502954"/>
              <a:ext cx="18569343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29995" y="5018628"/>
            <a:ext cx="10878554" cy="493714"/>
            <a:chOff x="10929995" y="5018628"/>
            <a:chExt cx="1087855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929995" y="5018628"/>
              <a:ext cx="1087855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55959" y="3671364"/>
            <a:ext cx="13878447" cy="2757028"/>
            <a:chOff x="2155959" y="3671364"/>
            <a:chExt cx="13878447" cy="27570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5959" y="3671364"/>
              <a:ext cx="13878447" cy="27570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26336" y="-313480"/>
            <a:ext cx="5323404" cy="39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395" y="578290"/>
            <a:ext cx="6388181" cy="18030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63393" y="2206888"/>
            <a:ext cx="3485924" cy="17162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021505" y="6791145"/>
            <a:ext cx="18288600" cy="196591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61113" y="3832714"/>
            <a:ext cx="12448436" cy="493714"/>
            <a:chOff x="-4861113" y="3832714"/>
            <a:chExt cx="12448436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861113" y="3832714"/>
              <a:ext cx="12448436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22952" y="311714"/>
            <a:ext cx="21381172" cy="493714"/>
            <a:chOff x="-2822952" y="311714"/>
            <a:chExt cx="21381172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822952" y="311714"/>
              <a:ext cx="21381172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123" y="9502954"/>
            <a:ext cx="18569343" cy="493714"/>
            <a:chOff x="-11123" y="9502954"/>
            <a:chExt cx="18569343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1123" y="9502954"/>
              <a:ext cx="18569343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29995" y="5018628"/>
            <a:ext cx="10878554" cy="493714"/>
            <a:chOff x="10929995" y="5018628"/>
            <a:chExt cx="1087855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929995" y="5018628"/>
              <a:ext cx="1087855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13534" y="4019420"/>
            <a:ext cx="7017544" cy="2546996"/>
            <a:chOff x="5413534" y="4019420"/>
            <a:chExt cx="7017544" cy="25469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3534" y="4019420"/>
              <a:ext cx="7017544" cy="25469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26336" y="-313480"/>
            <a:ext cx="5323404" cy="39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395" y="578290"/>
            <a:ext cx="6388181" cy="18030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21783" y="2206888"/>
            <a:ext cx="12167533" cy="17162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0087" y="7472864"/>
            <a:ext cx="12527619" cy="171628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61113" y="3832714"/>
            <a:ext cx="12448436" cy="493714"/>
            <a:chOff x="-4861113" y="3832714"/>
            <a:chExt cx="12448436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861113" y="3832714"/>
              <a:ext cx="12448436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22952" y="311714"/>
            <a:ext cx="21381172" cy="493714"/>
            <a:chOff x="-2822952" y="311714"/>
            <a:chExt cx="21381172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822952" y="311714"/>
              <a:ext cx="21381172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123" y="9502954"/>
            <a:ext cx="18569343" cy="493714"/>
            <a:chOff x="-11123" y="9502954"/>
            <a:chExt cx="18569343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1123" y="9502954"/>
              <a:ext cx="18569343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29995" y="5018628"/>
            <a:ext cx="10878554" cy="493714"/>
            <a:chOff x="10929995" y="5018628"/>
            <a:chExt cx="1087855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929995" y="5018628"/>
              <a:ext cx="1087855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80169" y="3674127"/>
            <a:ext cx="11525375" cy="3934896"/>
            <a:chOff x="3380169" y="3674127"/>
            <a:chExt cx="11525375" cy="39348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0169" y="3674127"/>
              <a:ext cx="11525375" cy="39348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26336" y="-313480"/>
            <a:ext cx="5323404" cy="39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395" y="578290"/>
            <a:ext cx="6388181" cy="18030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2945" y="2234050"/>
            <a:ext cx="5904819" cy="16448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48753" y="7658390"/>
            <a:ext cx="12407190" cy="171628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61113" y="3832714"/>
            <a:ext cx="12448436" cy="493714"/>
            <a:chOff x="-4861113" y="3832714"/>
            <a:chExt cx="12448436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861113" y="3832714"/>
              <a:ext cx="12448436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22952" y="311714"/>
            <a:ext cx="21381172" cy="493714"/>
            <a:chOff x="-2822952" y="311714"/>
            <a:chExt cx="21381172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822952" y="311714"/>
              <a:ext cx="21381172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123" y="9502954"/>
            <a:ext cx="18569343" cy="493714"/>
            <a:chOff x="-11123" y="9502954"/>
            <a:chExt cx="18569343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1123" y="9502954"/>
              <a:ext cx="18569343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29995" y="5018628"/>
            <a:ext cx="10878554" cy="493714"/>
            <a:chOff x="10929995" y="5018628"/>
            <a:chExt cx="1087855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929995" y="5018628"/>
              <a:ext cx="1087855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72143" y="3583603"/>
            <a:ext cx="5740439" cy="3850508"/>
            <a:chOff x="2172143" y="3583603"/>
            <a:chExt cx="5740439" cy="3850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2143" y="3583603"/>
              <a:ext cx="5740439" cy="3850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26336" y="-313480"/>
            <a:ext cx="5323404" cy="39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395" y="578290"/>
            <a:ext cx="6388181" cy="18030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90678" y="3104825"/>
            <a:ext cx="5848760" cy="35908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2945" y="2234050"/>
            <a:ext cx="5904819" cy="1644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10110" y="7656704"/>
            <a:ext cx="11363590" cy="247301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61113" y="3832714"/>
            <a:ext cx="12448436" cy="493714"/>
            <a:chOff x="-4861113" y="3832714"/>
            <a:chExt cx="12448436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861113" y="3832714"/>
              <a:ext cx="12448436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22952" y="311714"/>
            <a:ext cx="21381172" cy="493714"/>
            <a:chOff x="-2822952" y="311714"/>
            <a:chExt cx="21381172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822952" y="311714"/>
              <a:ext cx="21381172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123" y="9502954"/>
            <a:ext cx="18569343" cy="493714"/>
            <a:chOff x="-11123" y="9502954"/>
            <a:chExt cx="18569343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1123" y="9502954"/>
              <a:ext cx="18569343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29995" y="5018628"/>
            <a:ext cx="10878554" cy="493714"/>
            <a:chOff x="10929995" y="5018628"/>
            <a:chExt cx="1087855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929995" y="5018628"/>
              <a:ext cx="10878554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6336" y="-313480"/>
            <a:ext cx="5323404" cy="39958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1395" y="578290"/>
            <a:ext cx="6388181" cy="18030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2945" y="2234050"/>
            <a:ext cx="5267438" cy="16448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40050" y="3529406"/>
            <a:ext cx="13515819" cy="563011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61113" y="3832714"/>
            <a:ext cx="12448436" cy="493714"/>
            <a:chOff x="-4861113" y="3832714"/>
            <a:chExt cx="12448436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861113" y="3832714"/>
              <a:ext cx="12448436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22952" y="311714"/>
            <a:ext cx="21381172" cy="493714"/>
            <a:chOff x="-2822952" y="311714"/>
            <a:chExt cx="21381172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822952" y="311714"/>
              <a:ext cx="21381172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123" y="9502954"/>
            <a:ext cx="18569343" cy="493714"/>
            <a:chOff x="-11123" y="9502954"/>
            <a:chExt cx="18569343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1123" y="9502954"/>
              <a:ext cx="18569343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29995" y="5018628"/>
            <a:ext cx="10878554" cy="493714"/>
            <a:chOff x="10929995" y="5018628"/>
            <a:chExt cx="10878554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929995" y="5018628"/>
              <a:ext cx="1087855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78226" y="2369737"/>
            <a:ext cx="13129262" cy="6887406"/>
            <a:chOff x="2578226" y="2369737"/>
            <a:chExt cx="13129262" cy="68874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8226" y="2369737"/>
              <a:ext cx="13129262" cy="688740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26336" y="-313480"/>
            <a:ext cx="5323404" cy="39958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395" y="578290"/>
            <a:ext cx="6388181" cy="180306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815" y="1777748"/>
            <a:ext cx="18259660" cy="493714"/>
            <a:chOff x="1073815" y="1777748"/>
            <a:chExt cx="18259660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3815" y="1777748"/>
              <a:ext cx="18259660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02534" y="6057890"/>
            <a:ext cx="8652594" cy="493714"/>
            <a:chOff x="-3302534" y="6057890"/>
            <a:chExt cx="865259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3302534" y="6057890"/>
              <a:ext cx="8652594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1758" y="3184424"/>
            <a:ext cx="10677269" cy="5876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02759" y="-34483"/>
            <a:ext cx="5320098" cy="39952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7381" y="5211571"/>
            <a:ext cx="8678814" cy="493714"/>
            <a:chOff x="12107381" y="5211571"/>
            <a:chExt cx="867881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107381" y="5211571"/>
              <a:ext cx="8678814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299" y="968823"/>
            <a:ext cx="2603452" cy="2518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80211" y="8939573"/>
            <a:ext cx="1726785" cy="54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678" y="4488668"/>
            <a:ext cx="14329441" cy="2349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1905" y="4553198"/>
            <a:ext cx="6171429" cy="4247545"/>
            <a:chOff x="9161905" y="4553198"/>
            <a:chExt cx="6171429" cy="4247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1905" y="4553198"/>
              <a:ext cx="6171429" cy="42475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8685" y="5598752"/>
            <a:ext cx="8113259" cy="23739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888" y="4486745"/>
            <a:ext cx="5502037" cy="170849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4488" y="3829988"/>
            <a:ext cx="17070732" cy="36866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18351" y="7206222"/>
            <a:ext cx="6171429" cy="1314286"/>
            <a:chOff x="5518351" y="7206222"/>
            <a:chExt cx="6171429" cy="13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18351" y="7206222"/>
              <a:ext cx="6171429" cy="1314286"/>
              <a:chOff x="5518351" y="7206222"/>
              <a:chExt cx="6171429" cy="131428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18351" y="7206222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3635" y="7223897"/>
              <a:ext cx="6407868" cy="1720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553198"/>
            <a:ext cx="6171429" cy="4247545"/>
            <a:chOff x="9142857" y="4553198"/>
            <a:chExt cx="6171429" cy="4247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553198"/>
              <a:ext cx="6171429" cy="42475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0057" y="5598752"/>
            <a:ext cx="8249935" cy="23739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888" y="4486745"/>
            <a:ext cx="5864637" cy="1708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529307"/>
            <a:ext cx="6171429" cy="4271435"/>
            <a:chOff x="9142857" y="4529307"/>
            <a:chExt cx="6171429" cy="42714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529307"/>
              <a:ext cx="6171429" cy="42714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1933" y="5597723"/>
            <a:ext cx="8233812" cy="32751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888" y="4486745"/>
            <a:ext cx="3505495" cy="17084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6879" y="-55801"/>
            <a:ext cx="4233146" cy="39923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280" y="907385"/>
            <a:ext cx="4298985" cy="257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691129"/>
            <a:ext cx="6171429" cy="4109614"/>
            <a:chOff x="9142857" y="4691129"/>
            <a:chExt cx="6171429" cy="4109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691129"/>
              <a:ext cx="6171429" cy="41096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1933" y="5597723"/>
            <a:ext cx="7744544" cy="23747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669" y="4485183"/>
            <a:ext cx="7440133" cy="17162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2023-11-20T20:52:08Z</dcterms:created>
  <dcterms:modified xsi:type="dcterms:W3CDTF">2023-11-20T20:52:08Z</dcterms:modified>
</cp:coreProperties>
</file>